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8" r:id="rId3"/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e2c8c5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5e2c8c5a_2_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e2c8c5a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5e2c8c5a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e2c8c5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5e2c8c5a_2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3b4e76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c3b4e76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2c8c5a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5e2c8c5a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2c8c5a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5e2c8c5a_2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e2c8c5a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5e2c8c5a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e2c8c5a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5e2c8c5a_2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3093235"/>
            <a:ext cx="8458200" cy="71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45720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2" type="body"/>
          </p:nvPr>
        </p:nvSpPr>
        <p:spPr>
          <a:xfrm>
            <a:off x="467352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457200" y="206010"/>
            <a:ext cx="82293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2" type="body"/>
          </p:nvPr>
        </p:nvSpPr>
        <p:spPr>
          <a:xfrm>
            <a:off x="45720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3" type="body"/>
          </p:nvPr>
        </p:nvSpPr>
        <p:spPr>
          <a:xfrm>
            <a:off x="467352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45720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3" type="body"/>
          </p:nvPr>
        </p:nvSpPr>
        <p:spPr>
          <a:xfrm>
            <a:off x="467352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3" type="body"/>
          </p:nvPr>
        </p:nvSpPr>
        <p:spPr>
          <a:xfrm>
            <a:off x="457200" y="3269970"/>
            <a:ext cx="82284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457200" y="1460430"/>
            <a:ext cx="82293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2" type="body"/>
          </p:nvPr>
        </p:nvSpPr>
        <p:spPr>
          <a:xfrm>
            <a:off x="457200" y="3269970"/>
            <a:ext cx="82293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3" type="body"/>
          </p:nvPr>
        </p:nvSpPr>
        <p:spPr>
          <a:xfrm>
            <a:off x="467352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4" type="body"/>
          </p:nvPr>
        </p:nvSpPr>
        <p:spPr>
          <a:xfrm>
            <a:off x="45720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subTitle"/>
          </p:nvPr>
        </p:nvSpPr>
        <p:spPr>
          <a:xfrm>
            <a:off x="457200" y="1460430"/>
            <a:ext cx="82293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457200" y="1460430"/>
            <a:ext cx="82293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45720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2" type="body"/>
          </p:nvPr>
        </p:nvSpPr>
        <p:spPr>
          <a:xfrm>
            <a:off x="467352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idx="1" type="subTitle"/>
          </p:nvPr>
        </p:nvSpPr>
        <p:spPr>
          <a:xfrm>
            <a:off x="457200" y="206010"/>
            <a:ext cx="82293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2" type="body"/>
          </p:nvPr>
        </p:nvSpPr>
        <p:spPr>
          <a:xfrm>
            <a:off x="45720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3" type="body"/>
          </p:nvPr>
        </p:nvSpPr>
        <p:spPr>
          <a:xfrm>
            <a:off x="467352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" type="body"/>
          </p:nvPr>
        </p:nvSpPr>
        <p:spPr>
          <a:xfrm>
            <a:off x="457200" y="1460430"/>
            <a:ext cx="40155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3" type="body"/>
          </p:nvPr>
        </p:nvSpPr>
        <p:spPr>
          <a:xfrm>
            <a:off x="467352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3" type="body"/>
          </p:nvPr>
        </p:nvSpPr>
        <p:spPr>
          <a:xfrm>
            <a:off x="457200" y="3269970"/>
            <a:ext cx="82284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457200" y="1460430"/>
            <a:ext cx="82293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2" type="body"/>
          </p:nvPr>
        </p:nvSpPr>
        <p:spPr>
          <a:xfrm>
            <a:off x="457200" y="3269970"/>
            <a:ext cx="82293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3" type="body"/>
          </p:nvPr>
        </p:nvSpPr>
        <p:spPr>
          <a:xfrm>
            <a:off x="467352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4" type="body"/>
          </p:nvPr>
        </p:nvSpPr>
        <p:spPr>
          <a:xfrm>
            <a:off x="457200" y="326997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56667" y="1461909"/>
            <a:ext cx="4030200" cy="3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" type="body"/>
          </p:nvPr>
        </p:nvSpPr>
        <p:spPr>
          <a:xfrm>
            <a:off x="45720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2" type="body"/>
          </p:nvPr>
        </p:nvSpPr>
        <p:spPr>
          <a:xfrm>
            <a:off x="4673520" y="1460430"/>
            <a:ext cx="40155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457200" y="1460430"/>
            <a:ext cx="82293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06010"/>
            <a:ext cx="8229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457200" y="1460430"/>
            <a:ext cx="82293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 flipH="1" rot="10800000">
            <a:off x="360" y="3093480"/>
            <a:ext cx="8457900" cy="711900"/>
          </a:xfrm>
          <a:prstGeom prst="rect">
            <a:avLst/>
          </a:prstGeom>
          <a:solidFill>
            <a:srgbClr val="FAA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685800" y="1300860"/>
            <a:ext cx="77721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457200" y="1203390"/>
            <a:ext cx="8046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>
            <a:off x="0" y="193860"/>
            <a:ext cx="8686500" cy="1165500"/>
          </a:xfrm>
          <a:prstGeom prst="rect">
            <a:avLst/>
          </a:prstGeom>
          <a:solidFill>
            <a:srgbClr val="FAA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5A5A"/>
              </a:solidFill>
            </a:endParaRPr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457200" y="206010"/>
            <a:ext cx="8229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400"/>
              <a:buChar char="●"/>
              <a:defRPr>
                <a:solidFill>
                  <a:srgbClr val="5A5A5A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460430"/>
            <a:ext cx="82293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Relationship Id="rId5" Type="http://schemas.openxmlformats.org/officeDocument/2006/relationships/image" Target="../media/image20.jpg"/><Relationship Id="rId6" Type="http://schemas.openxmlformats.org/officeDocument/2006/relationships/image" Target="../media/image12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bestprague.cz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/>
        </p:nvSpPr>
        <p:spPr>
          <a:xfrm>
            <a:off x="685800" y="1300860"/>
            <a:ext cx="7772040" cy="1683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7200" u="none" cap="none" strike="noStrike">
                <a:solidFill>
                  <a:srgbClr val="5A5A5A"/>
                </a:solidFill>
              </a:rPr>
              <a:t>BEST</a:t>
            </a:r>
            <a:endParaRPr b="0" i="0" sz="1800" u="none" cap="none" strike="noStrike">
              <a:solidFill>
                <a:srgbClr val="5A5A5A"/>
              </a:solidFill>
            </a:endParaRPr>
          </a:p>
        </p:txBody>
      </p:sp>
      <p:sp>
        <p:nvSpPr>
          <p:cNvPr id="129" name="Google Shape;129;p34"/>
          <p:cNvSpPr txBox="1"/>
          <p:nvPr/>
        </p:nvSpPr>
        <p:spPr>
          <a:xfrm>
            <a:off x="685800" y="3093390"/>
            <a:ext cx="7772040" cy="71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Board of European Students of Technology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25" y="316485"/>
            <a:ext cx="3407130" cy="197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100" y="-122225"/>
            <a:ext cx="5540901" cy="526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65" y="3790280"/>
            <a:ext cx="1840320" cy="93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5"/>
          <p:cNvSpPr txBox="1"/>
          <p:nvPr/>
        </p:nvSpPr>
        <p:spPr>
          <a:xfrm>
            <a:off x="330545" y="399060"/>
            <a:ext cx="3474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lang="cs" sz="1800">
                <a:solidFill>
                  <a:srgbClr val="FFFFFF"/>
                </a:solidFill>
              </a:rPr>
              <a:t>7</a:t>
            </a:r>
            <a:r>
              <a:rPr b="1" lang="cs" sz="1800">
                <a:solidFill>
                  <a:srgbClr val="FFFFFF"/>
                </a:solidFill>
              </a:rPr>
              <a:t> technických univerzit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cs" sz="3000">
                <a:solidFill>
                  <a:srgbClr val="FFFFFF"/>
                </a:solidFill>
              </a:rPr>
              <a:t>4</a:t>
            </a:r>
            <a:r>
              <a:rPr b="1" lang="cs" sz="3000">
                <a:solidFill>
                  <a:srgbClr val="FFFFFF"/>
                </a:solidFill>
              </a:rPr>
              <a:t> zemí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5"/>
          <p:cNvSpPr txBox="1"/>
          <p:nvPr/>
        </p:nvSpPr>
        <p:spPr>
          <a:xfrm>
            <a:off x="330540" y="1539065"/>
            <a:ext cx="8229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>
                <a:solidFill>
                  <a:srgbClr val="5A5A5A"/>
                </a:solidFill>
              </a:rPr>
              <a:t>= 97 LBGs</a:t>
            </a:r>
            <a:endParaRPr b="0" i="0" sz="18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/>
        </p:nvSpPr>
        <p:spPr>
          <a:xfrm>
            <a:off x="70725" y="206000"/>
            <a:ext cx="86157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rgbClr val="FFFFFF"/>
                </a:solidFill>
              </a:rPr>
              <a:t>Courses</a:t>
            </a:r>
            <a:r>
              <a:rPr b="1" lang="cs" sz="4800">
                <a:solidFill>
                  <a:srgbClr val="FFFFFF"/>
                </a:solidFill>
              </a:rPr>
              <a:t>  </a:t>
            </a:r>
            <a:r>
              <a:rPr b="1" lang="cs" sz="2800">
                <a:solidFill>
                  <a:srgbClr val="FFFFFF"/>
                </a:solidFill>
              </a:rPr>
              <a:t>Spring, Summer, Autumn, Winter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6"/>
          <p:cNvSpPr txBox="1"/>
          <p:nvPr/>
        </p:nvSpPr>
        <p:spPr>
          <a:xfrm>
            <a:off x="719325" y="4311075"/>
            <a:ext cx="7318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5A5A5A"/>
                </a:solidFill>
              </a:rPr>
              <a:t>      DL: 14.10. ...season winter  www.best.eu.org</a:t>
            </a:r>
            <a:endParaRPr b="0" i="0" sz="2400" u="none" cap="none" strike="noStrike">
              <a:solidFill>
                <a:srgbClr val="5A5A5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5" name="Google Shape;1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" y="1496500"/>
            <a:ext cx="4222874" cy="281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548" y="1499600"/>
            <a:ext cx="4222879" cy="28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/>
        </p:nvSpPr>
        <p:spPr>
          <a:xfrm>
            <a:off x="70725" y="206000"/>
            <a:ext cx="86157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rgbClr val="FFFFFF"/>
                </a:solidFill>
              </a:rPr>
              <a:t>Competitions</a:t>
            </a:r>
            <a:r>
              <a:rPr b="1" lang="cs" sz="4800">
                <a:solidFill>
                  <a:srgbClr val="FFFFFF"/>
                </a:solidFill>
              </a:rPr>
              <a:t>           </a:t>
            </a:r>
            <a:r>
              <a:rPr b="1" lang="cs" sz="3000">
                <a:solidFill>
                  <a:srgbClr val="FFFFFF"/>
                </a:solidFill>
              </a:rPr>
              <a:t>EBEC &amp; UnIT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750" y="4050775"/>
            <a:ext cx="1758975" cy="9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9600"/>
            <a:ext cx="5250068" cy="349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868" y="1499600"/>
            <a:ext cx="3436733" cy="228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/>
        </p:nvSpPr>
        <p:spPr>
          <a:xfrm>
            <a:off x="274320" y="205740"/>
            <a:ext cx="8229240" cy="11412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rgbClr val="FFFFFF"/>
                </a:solidFill>
              </a:rPr>
              <a:t>Events for members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8"/>
          <p:cNvSpPr txBox="1"/>
          <p:nvPr/>
        </p:nvSpPr>
        <p:spPr>
          <a:xfrm>
            <a:off x="406015" y="1518905"/>
            <a:ext cx="44805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3000"/>
              <a:buFont typeface="Arial"/>
              <a:buChar char="●"/>
            </a:pPr>
            <a:r>
              <a:rPr lang="cs" sz="3000">
                <a:solidFill>
                  <a:srgbClr val="5A5A5A"/>
                </a:solidFill>
              </a:rPr>
              <a:t>Cultural Exchanges</a:t>
            </a:r>
            <a:endParaRPr b="0" i="0" sz="1800" u="none" cap="none" strike="noStrike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3000"/>
              <a:buFont typeface="Arial"/>
              <a:buChar char="●"/>
            </a:pPr>
            <a:r>
              <a:rPr lang="cs" sz="3000">
                <a:solidFill>
                  <a:srgbClr val="5A5A5A"/>
                </a:solidFill>
              </a:rPr>
              <a:t>Regional Meetings</a:t>
            </a:r>
            <a:endParaRPr sz="3000">
              <a:solidFill>
                <a:srgbClr val="5A5A5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3000"/>
              <a:buChar char="●"/>
            </a:pPr>
            <a:r>
              <a:rPr lang="cs" sz="3000">
                <a:solidFill>
                  <a:srgbClr val="5A5A5A"/>
                </a:solidFill>
              </a:rPr>
              <a:t>General Meetings</a:t>
            </a:r>
            <a:endParaRPr sz="3000">
              <a:solidFill>
                <a:srgbClr val="5A5A5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3000"/>
              <a:buChar char="●"/>
            </a:pPr>
            <a:r>
              <a:rPr lang="cs" sz="3000">
                <a:solidFill>
                  <a:srgbClr val="5A5A5A"/>
                </a:solidFill>
              </a:rPr>
              <a:t>Motivational Weekend</a:t>
            </a:r>
            <a:endParaRPr sz="3000">
              <a:solidFill>
                <a:srgbClr val="5A5A5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3000"/>
              <a:buChar char="●"/>
            </a:pPr>
            <a:r>
              <a:rPr lang="cs" sz="3000">
                <a:solidFill>
                  <a:srgbClr val="5A5A5A"/>
                </a:solidFill>
              </a:rPr>
              <a:t>Actions, meeting people, fun</a:t>
            </a:r>
            <a:endParaRPr sz="3000">
              <a:solidFill>
                <a:srgbClr val="5A5A5A"/>
              </a:solidFill>
            </a:endParaRPr>
          </a:p>
        </p:txBody>
      </p:sp>
      <p:pic>
        <p:nvPicPr>
          <p:cNvPr id="161" name="Google Shape;1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38" y="3179175"/>
            <a:ext cx="2986827" cy="17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375" y="1484150"/>
            <a:ext cx="3403750" cy="15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/>
        </p:nvSpPr>
        <p:spPr>
          <a:xfrm>
            <a:off x="457200" y="206010"/>
            <a:ext cx="8229240" cy="11412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9"/>
          <p:cNvSpPr txBox="1"/>
          <p:nvPr/>
        </p:nvSpPr>
        <p:spPr>
          <a:xfrm>
            <a:off x="274320" y="205740"/>
            <a:ext cx="8229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rgbClr val="FFFFFF"/>
                </a:solidFill>
              </a:rPr>
              <a:t>From our events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23500"/>
            <a:ext cx="2734674" cy="18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828" y="1447413"/>
            <a:ext cx="2734623" cy="18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245749"/>
            <a:ext cx="2734684" cy="18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6300" y="1423517"/>
            <a:ext cx="2734674" cy="181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825" y="3213825"/>
            <a:ext cx="2734623" cy="181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6474" y="3245750"/>
            <a:ext cx="2734623" cy="181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2436375" y="4575050"/>
            <a:ext cx="4076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/>
              <a:t>hr@bestprague.cz</a:t>
            </a:r>
            <a:endParaRPr sz="1800"/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112" y="370301"/>
            <a:ext cx="6322627" cy="420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82880" y="206010"/>
            <a:ext cx="8229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1"/>
          <p:cNvSpPr txBox="1"/>
          <p:nvPr/>
        </p:nvSpPr>
        <p:spPr>
          <a:xfrm>
            <a:off x="457350" y="1582055"/>
            <a:ext cx="8229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>
                <a:solidFill>
                  <a:srgbClr val="5A5A5A"/>
                </a:solidFill>
              </a:rPr>
              <a:t>Web:</a:t>
            </a:r>
            <a:endParaRPr sz="3000">
              <a:solidFill>
                <a:srgbClr val="5A5A5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" sz="3600" u="sng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www.best</a:t>
            </a:r>
            <a:r>
              <a:rPr b="1" lang="cs" sz="3600" u="sng">
                <a:solidFill>
                  <a:srgbClr val="5A5A5A"/>
                </a:solidFill>
              </a:rPr>
              <a:t>.eu.org</a:t>
            </a:r>
            <a:endParaRPr b="1" sz="3600" u="sng">
              <a:solidFill>
                <a:srgbClr val="5A5A5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 u="sng">
                <a:solidFill>
                  <a:srgbClr val="5A5A5A"/>
                </a:solidFill>
              </a:rPr>
              <a:t>www.bestprague.cz</a:t>
            </a:r>
            <a:endParaRPr b="1" sz="3600" u="sng">
              <a:solidFill>
                <a:srgbClr val="5A5A5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3887034"/>
            <a:ext cx="418725" cy="4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775" y="3863000"/>
            <a:ext cx="577700" cy="4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st prague.png" id="189" name="Google Shape;1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200" y="1814700"/>
            <a:ext cx="2692424" cy="13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1"/>
          <p:cNvSpPr txBox="1"/>
          <p:nvPr/>
        </p:nvSpPr>
        <p:spPr>
          <a:xfrm>
            <a:off x="932325" y="3815013"/>
            <a:ext cx="2189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800">
                <a:solidFill>
                  <a:srgbClr val="5A5A5A"/>
                </a:solidFill>
              </a:rPr>
              <a:t>BESTPragueCTU</a:t>
            </a:r>
            <a:endParaRPr sz="1800">
              <a:solidFill>
                <a:srgbClr val="5A5A5A"/>
              </a:solidFill>
            </a:endParaRPr>
          </a:p>
        </p:txBody>
      </p:sp>
      <p:sp>
        <p:nvSpPr>
          <p:cNvPr id="191" name="Google Shape;191;p41"/>
          <p:cNvSpPr txBox="1"/>
          <p:nvPr/>
        </p:nvSpPr>
        <p:spPr>
          <a:xfrm>
            <a:off x="4298700" y="3815013"/>
            <a:ext cx="2189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800">
                <a:solidFill>
                  <a:srgbClr val="5A5A5A"/>
                </a:solidFill>
              </a:rPr>
              <a:t>@BESTPrague</a:t>
            </a:r>
            <a:endParaRPr sz="1800">
              <a:solidFill>
                <a:srgbClr val="5A5A5A"/>
              </a:solidFill>
            </a:endParaRPr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400" y="3887025"/>
            <a:ext cx="466775" cy="4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6995725" y="3839000"/>
            <a:ext cx="2189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800">
                <a:solidFill>
                  <a:srgbClr val="5A5A5A"/>
                </a:solidFill>
              </a:rPr>
              <a:t>@BEST_Prague</a:t>
            </a:r>
            <a:endParaRPr sz="18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